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9" r:id="rId2"/>
    <p:sldId id="270" r:id="rId3"/>
    <p:sldId id="271" r:id="rId4"/>
    <p:sldId id="272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73" r:id="rId14"/>
    <p:sldId id="274" r:id="rId15"/>
    <p:sldId id="275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302" r:id="rId26"/>
    <p:sldId id="303" r:id="rId27"/>
    <p:sldId id="304" r:id="rId28"/>
    <p:sldId id="305" r:id="rId29"/>
    <p:sldId id="293" r:id="rId30"/>
    <p:sldId id="295" r:id="rId31"/>
    <p:sldId id="294" r:id="rId32"/>
    <p:sldId id="296" r:id="rId33"/>
    <p:sldId id="297" r:id="rId34"/>
    <p:sldId id="298" r:id="rId35"/>
    <p:sldId id="299" r:id="rId36"/>
    <p:sldId id="300" r:id="rId37"/>
    <p:sldId id="301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96" y="-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092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8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5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93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02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6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8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1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1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316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27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82BA0-5A39-8A49-B89F-89E5CABCF141}" type="datetimeFigureOut">
              <a:rPr lang="en-US" smtClean="0"/>
              <a:t>4/28/15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145A3-C1DA-0D40-8F83-99F57F076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2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ogre.adc4gis.com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ojson.io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awgit.com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Integrating Building Plans into a Campus Map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Zubenko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3238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will create a point </a:t>
            </a:r>
            <a:r>
              <a:rPr lang="en-US" dirty="0" err="1" smtClean="0"/>
              <a:t>shapefile</a:t>
            </a:r>
            <a:r>
              <a:rPr lang="en-US" dirty="0" smtClean="0"/>
              <a:t> with the accurate location of the labels</a:t>
            </a:r>
            <a:endParaRPr lang="en-US" dirty="0"/>
          </a:p>
        </p:txBody>
      </p:sp>
      <p:pic>
        <p:nvPicPr>
          <p:cNvPr id="4" name="Picture 3" descr="Screen Shot 2015-04-27 at 10.36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332" y="2811877"/>
            <a:ext cx="5445382" cy="351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76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desired information can be extracted from the attribute table of the </a:t>
            </a:r>
            <a:r>
              <a:rPr lang="en-US" dirty="0" err="1" smtClean="0"/>
              <a:t>shapefile</a:t>
            </a:r>
            <a:endParaRPr lang="en-US" dirty="0" smtClean="0"/>
          </a:p>
          <a:p>
            <a:r>
              <a:rPr lang="en-US" dirty="0" smtClean="0"/>
              <a:t>This is as far as I was able to get in regard to labels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924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Simplification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The next step is to simplify the data, so it is more visually pleasing and contains less information for the </a:t>
            </a:r>
            <a:r>
              <a:rPr lang="en-US" dirty="0" err="1" smtClean="0"/>
              <a:t>GeoJSON</a:t>
            </a:r>
            <a:r>
              <a:rPr lang="en-US" dirty="0" smtClean="0"/>
              <a:t> that it will ultimately be converted into</a:t>
            </a:r>
          </a:p>
          <a:p>
            <a:r>
              <a:rPr lang="en-US" dirty="0" smtClean="0"/>
              <a:t>Ultimately I was not able to come up with a good way to do this, so your guess is as good as mine</a:t>
            </a:r>
          </a:p>
          <a:p>
            <a:r>
              <a:rPr lang="en-US" dirty="0" smtClean="0"/>
              <a:t>However, it is important to note that this should be done before a coordinate system is defined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105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Coordinate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When the data is originally brought into </a:t>
            </a:r>
            <a:r>
              <a:rPr lang="en-US" dirty="0" err="1" smtClean="0"/>
              <a:t>ArcMap</a:t>
            </a:r>
            <a:r>
              <a:rPr lang="en-US" dirty="0" smtClean="0"/>
              <a:t> it does not have a coordinate system.  Therefore, a coordinate system must be </a:t>
            </a:r>
            <a:r>
              <a:rPr lang="en-US" u="sng" dirty="0" smtClean="0"/>
              <a:t>defined</a:t>
            </a:r>
          </a:p>
          <a:p>
            <a:r>
              <a:rPr lang="en-US" dirty="0" smtClean="0"/>
              <a:t>The “Define Projection” tool under the Data Management toolbox is the best way to do this</a:t>
            </a:r>
          </a:p>
          <a:p>
            <a:pPr lvl="1"/>
            <a:r>
              <a:rPr lang="en-US" dirty="0" smtClean="0"/>
              <a:t>NAD 1983 State Plane Pennsylvania North FIPS 3701 (Feet) is the correct coordinate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Coordinate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However, this is not the final coordinate system</a:t>
            </a:r>
          </a:p>
          <a:p>
            <a:r>
              <a:rPr lang="en-US" dirty="0" smtClean="0"/>
              <a:t>Interactive online maps are in the WGS 1984 coordinate system, so all data must be          </a:t>
            </a:r>
            <a:r>
              <a:rPr lang="en-US" u="sng" dirty="0" smtClean="0"/>
              <a:t>re-projected</a:t>
            </a:r>
            <a:r>
              <a:rPr lang="en-US" dirty="0" smtClean="0"/>
              <a:t> to this coordinate system</a:t>
            </a:r>
          </a:p>
          <a:p>
            <a:r>
              <a:rPr lang="en-US" dirty="0" smtClean="0"/>
              <a:t>This is best done by defining the coordinate system for the layer as WGS 1984, and then exporting the data using the same coordinate system as the data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502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Coordinate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units for NAD </a:t>
            </a:r>
            <a:r>
              <a:rPr lang="en-US" dirty="0"/>
              <a:t>1983 </a:t>
            </a:r>
            <a:r>
              <a:rPr lang="en-US" dirty="0" smtClean="0"/>
              <a:t>State Plane </a:t>
            </a:r>
            <a:r>
              <a:rPr lang="en-US" dirty="0"/>
              <a:t>Pennsylvania North FIPS 3701 (Feet) </a:t>
            </a:r>
            <a:r>
              <a:rPr lang="en-US" dirty="0" smtClean="0"/>
              <a:t>are feet (obviously), while the units for WGS 1984 are decimal degrees</a:t>
            </a:r>
          </a:p>
          <a:p>
            <a:r>
              <a:rPr lang="en-US" dirty="0" smtClean="0"/>
              <a:t>This can be used as a check to make sure the data is in the correct coordinate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0851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GeoJSON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next step is to convert the </a:t>
            </a:r>
            <a:r>
              <a:rPr lang="en-US" dirty="0" err="1" smtClean="0"/>
              <a:t>shapefile</a:t>
            </a:r>
            <a:r>
              <a:rPr lang="en-US" dirty="0" smtClean="0"/>
              <a:t> into a </a:t>
            </a:r>
            <a:r>
              <a:rPr lang="en-US" dirty="0" err="1" smtClean="0"/>
              <a:t>GeoJSON</a:t>
            </a:r>
            <a:r>
              <a:rPr lang="en-US" dirty="0" smtClean="0"/>
              <a:t> (</a:t>
            </a:r>
            <a:r>
              <a:rPr lang="en-US" b="1" dirty="0" smtClean="0"/>
              <a:t>J</a:t>
            </a:r>
            <a:r>
              <a:rPr lang="en-US" dirty="0" smtClean="0"/>
              <a:t>ava </a:t>
            </a:r>
            <a:r>
              <a:rPr lang="en-US" b="1" dirty="0" smtClean="0"/>
              <a:t>S</a:t>
            </a:r>
            <a:r>
              <a:rPr lang="en-US" dirty="0" smtClean="0"/>
              <a:t>cript </a:t>
            </a:r>
            <a:r>
              <a:rPr lang="en-US" b="1" dirty="0" smtClean="0"/>
              <a:t>O</a:t>
            </a:r>
            <a:r>
              <a:rPr lang="en-US" dirty="0" smtClean="0"/>
              <a:t>bject </a:t>
            </a:r>
            <a:r>
              <a:rPr lang="en-US" b="1" dirty="0" smtClean="0"/>
              <a:t>N</a:t>
            </a:r>
            <a:r>
              <a:rPr lang="en-US" dirty="0" smtClean="0"/>
              <a:t>otation)</a:t>
            </a:r>
          </a:p>
          <a:p>
            <a:r>
              <a:rPr lang="en-US" dirty="0" smtClean="0"/>
              <a:t>Although this can theoretically be done through ArcGIS or QGIS, I had the most success using </a:t>
            </a:r>
            <a:r>
              <a:rPr lang="en-US" dirty="0"/>
              <a:t>the website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ogre.adc4gis.com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28446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4-27 at 10.47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7307"/>
            <a:ext cx="9144000" cy="438577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5505" y="1567913"/>
            <a:ext cx="4276379" cy="1179174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12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GeoJSON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result of the tool is a text file that contains the </a:t>
            </a:r>
            <a:r>
              <a:rPr lang="en-US" dirty="0" err="1" smtClean="0"/>
              <a:t>GeoJSON</a:t>
            </a:r>
            <a:r>
              <a:rPr lang="en-US" dirty="0" smtClean="0"/>
              <a:t> information</a:t>
            </a:r>
          </a:p>
          <a:p>
            <a:r>
              <a:rPr lang="en-US" dirty="0"/>
              <a:t>The website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geojson.io</a:t>
            </a:r>
            <a:r>
              <a:rPr lang="en-US" dirty="0" smtClean="0"/>
              <a:t> can be used to see if the information is accurate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780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0.55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217"/>
            <a:ext cx="9144000" cy="5408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65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project looked at how building plans can be integrated into a campus map</a:t>
            </a:r>
          </a:p>
          <a:p>
            <a:r>
              <a:rPr lang="en-US" dirty="0" smtClean="0"/>
              <a:t>Unfortunately many problems arose that prevented the project from being completed</a:t>
            </a:r>
          </a:p>
          <a:p>
            <a:r>
              <a:rPr lang="en-US" dirty="0" smtClean="0"/>
              <a:t>This presentation will document what I was able to accomplish and how it can be used as a basis for future efforts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8415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0.57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2243"/>
            <a:ext cx="9144000" cy="536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34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next step is to upload the </a:t>
            </a:r>
            <a:r>
              <a:rPr lang="en-US" dirty="0" err="1" smtClean="0"/>
              <a:t>GeoJSON</a:t>
            </a:r>
            <a:r>
              <a:rPr lang="en-US" dirty="0" smtClean="0"/>
              <a:t> to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This is done by defining a repository and then a branch and then a folder</a:t>
            </a:r>
          </a:p>
          <a:p>
            <a:r>
              <a:rPr lang="en-US" dirty="0" smtClean="0"/>
              <a:t>For more information ask Aaron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09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00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9616"/>
            <a:ext cx="9144000" cy="545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8805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Each file has a “raw” feature, including a </a:t>
            </a:r>
            <a:r>
              <a:rPr lang="en-US" dirty="0" err="1" smtClean="0"/>
              <a:t>url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creen Shot 2015-04-27 at 11.02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42717"/>
            <a:ext cx="9144000" cy="120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5693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 smtClean="0"/>
              <a:t>is then put into the converter at </a:t>
            </a:r>
            <a:r>
              <a:rPr lang="en-US" dirty="0" smtClean="0">
                <a:hlinkClick r:id="rId2"/>
              </a:rPr>
              <a:t>www.rawgit.com</a:t>
            </a:r>
            <a:r>
              <a:rPr lang="en-US" dirty="0" smtClean="0"/>
              <a:t> 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8807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8 at 6.41.5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5865"/>
            <a:ext cx="9144000" cy="539007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8051" y="3006247"/>
            <a:ext cx="4418925" cy="2462012"/>
          </a:xfrm>
          <a:prstGeom prst="rect">
            <a:avLst/>
          </a:prstGeom>
          <a:noFill/>
          <a:ln w="127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761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– </a:t>
            </a:r>
            <a:r>
              <a:rPr lang="en-US" dirty="0" err="1" smtClean="0"/>
              <a:t>JSFiddle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new </a:t>
            </a:r>
            <a:r>
              <a:rPr lang="en-US" dirty="0" err="1" smtClean="0"/>
              <a:t>url</a:t>
            </a:r>
            <a:r>
              <a:rPr lang="en-US" dirty="0" smtClean="0"/>
              <a:t> can be added to the campus map on </a:t>
            </a:r>
            <a:r>
              <a:rPr lang="en-US" dirty="0" err="1" smtClean="0"/>
              <a:t>JSFiddle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830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8 at 6.42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141"/>
            <a:ext cx="9144000" cy="556377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06882" y="5144310"/>
            <a:ext cx="3641401" cy="101960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33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as far as I was able to get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874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Google Indoor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possible solution is Google Indoor Maps</a:t>
            </a:r>
          </a:p>
          <a:p>
            <a:r>
              <a:rPr lang="en-US" dirty="0" smtClean="0"/>
              <a:t>This is a service Google has that allows individuals to upload floor plans that are then added to Google Maps</a:t>
            </a:r>
          </a:p>
          <a:p>
            <a:r>
              <a:rPr lang="en-US" dirty="0" smtClean="0"/>
              <a:t>This service can be used for public spaces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525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OPP provided .</a:t>
            </a:r>
            <a:r>
              <a:rPr lang="en-US" dirty="0" err="1" smtClean="0"/>
              <a:t>dwg</a:t>
            </a:r>
            <a:r>
              <a:rPr lang="en-US" dirty="0" smtClean="0"/>
              <a:t> (AutoCAD) files for Willard and Findlay buildings</a:t>
            </a:r>
          </a:p>
          <a:p>
            <a:r>
              <a:rPr lang="en-US" dirty="0" smtClean="0"/>
              <a:t> This data can be brought into </a:t>
            </a:r>
            <a:r>
              <a:rPr lang="en-US" dirty="0" err="1" smtClean="0"/>
              <a:t>ArcMap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9763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14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0550"/>
            <a:ext cx="9144000" cy="559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072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11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769" y="0"/>
            <a:ext cx="63509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251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23.2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6572"/>
            <a:ext cx="9144000" cy="474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1269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24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2595"/>
            <a:ext cx="9144000" cy="520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40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25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5415"/>
            <a:ext cx="9144000" cy="5375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276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1.1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7284"/>
            <a:ext cx="9144000" cy="452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928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04-27 at 11.50.4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4642"/>
            <a:ext cx="9144000" cy="524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930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279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04-27 at 9.46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662"/>
            <a:ext cx="9144000" cy="6080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87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Once the data has been brought into </a:t>
            </a:r>
            <a:r>
              <a:rPr lang="en-US" dirty="0" err="1" smtClean="0"/>
              <a:t>ArcMap</a:t>
            </a:r>
            <a:r>
              <a:rPr lang="en-US" dirty="0" smtClean="0"/>
              <a:t> the first step should be to convert the desired information into </a:t>
            </a:r>
            <a:r>
              <a:rPr lang="en-US" dirty="0" err="1" smtClean="0"/>
              <a:t>shapefile</a:t>
            </a:r>
            <a:r>
              <a:rPr lang="en-US" dirty="0" smtClean="0"/>
              <a:t> format</a:t>
            </a:r>
          </a:p>
          <a:p>
            <a:r>
              <a:rPr lang="en-US" dirty="0" smtClean="0"/>
              <a:t>The polyline layer contains the information for the actual plans themselves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878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0.05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2882"/>
            <a:ext cx="9144000" cy="500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16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data can be exported to a </a:t>
            </a:r>
            <a:r>
              <a:rPr lang="en-US" dirty="0" err="1" smtClean="0"/>
              <a:t>shapefile</a:t>
            </a:r>
            <a:r>
              <a:rPr lang="en-US" dirty="0" smtClean="0"/>
              <a:t> using the Data -&gt; Export Data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532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27 at 10.09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4111"/>
            <a:ext cx="9144000" cy="5246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59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OPP Data - Formatting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labels can also be exported to a </a:t>
            </a:r>
            <a:r>
              <a:rPr lang="en-US" dirty="0" err="1" smtClean="0"/>
              <a:t>shapefile</a:t>
            </a:r>
            <a:r>
              <a:rPr lang="en-US" dirty="0" smtClean="0"/>
              <a:t> by using the Feature Class to </a:t>
            </a:r>
            <a:r>
              <a:rPr lang="en-US" dirty="0" err="1" smtClean="0"/>
              <a:t>Shapefile</a:t>
            </a:r>
            <a:r>
              <a:rPr lang="en-US" dirty="0" smtClean="0"/>
              <a:t> tool</a:t>
            </a:r>
            <a:endParaRPr lang="en-US" dirty="0"/>
          </a:p>
        </p:txBody>
      </p:sp>
      <p:pic>
        <p:nvPicPr>
          <p:cNvPr id="5" name="Picture 4" descr="Screen Shot 2015-04-27 at 10.34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685" y="2869901"/>
            <a:ext cx="5109373" cy="378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23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675</Words>
  <Application>Microsoft Macintosh PowerPoint</Application>
  <PresentationFormat>On-screen Show (4:3)</PresentationFormat>
  <Paragraphs>59</Paragraphs>
  <Slides>37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Integrating Building Plans into a Campus Map</vt:lpstr>
      <vt:lpstr>Overview</vt:lpstr>
      <vt:lpstr>OPP Data</vt:lpstr>
      <vt:lpstr>PowerPoint Presentation</vt:lpstr>
      <vt:lpstr>OPP Data - Formatting</vt:lpstr>
      <vt:lpstr>PowerPoint Presentation</vt:lpstr>
      <vt:lpstr>OPP Data - Formatting</vt:lpstr>
      <vt:lpstr>PowerPoint Presentation</vt:lpstr>
      <vt:lpstr>OPP Data - Formatting</vt:lpstr>
      <vt:lpstr>OPP Data - Formatting</vt:lpstr>
      <vt:lpstr>OPP Data - Formatting</vt:lpstr>
      <vt:lpstr>OPP Data - Simplification</vt:lpstr>
      <vt:lpstr>OPP Data – Coordinate Systems</vt:lpstr>
      <vt:lpstr>OPP Data – Coordinate Systems</vt:lpstr>
      <vt:lpstr>OPP Data – Coordinate Systems</vt:lpstr>
      <vt:lpstr>OPP Data – GeoJSON</vt:lpstr>
      <vt:lpstr>PowerPoint Presentation</vt:lpstr>
      <vt:lpstr>OPP Data – GeoJSON</vt:lpstr>
      <vt:lpstr>PowerPoint Presentation</vt:lpstr>
      <vt:lpstr>PowerPoint Presentation</vt:lpstr>
      <vt:lpstr>OPP Data – GitHub</vt:lpstr>
      <vt:lpstr>PowerPoint Presentation</vt:lpstr>
      <vt:lpstr>OPP Data – GitHub</vt:lpstr>
      <vt:lpstr>OPP Data – GitHub</vt:lpstr>
      <vt:lpstr>PowerPoint Presentation</vt:lpstr>
      <vt:lpstr>OPP Data – JSFiddle</vt:lpstr>
      <vt:lpstr>PowerPoint Presentation</vt:lpstr>
      <vt:lpstr>OPP Data</vt:lpstr>
      <vt:lpstr>Google Indoor Maps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Zubenko</dc:creator>
  <cp:lastModifiedBy>David Zubenko</cp:lastModifiedBy>
  <cp:revision>89</cp:revision>
  <dcterms:created xsi:type="dcterms:W3CDTF">2015-04-24T17:11:24Z</dcterms:created>
  <dcterms:modified xsi:type="dcterms:W3CDTF">2015-04-28T22:52:00Z</dcterms:modified>
</cp:coreProperties>
</file>

<file path=docProps/thumbnail.jpeg>
</file>